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5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A37A-747F-3842-8C3C-0E0ABC9CDF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Types of View Groups</a:t>
            </a:r>
          </a:p>
        </p:txBody>
      </p:sp>
    </p:spTree>
    <p:extLst>
      <p:ext uri="{BB962C8B-B14F-4D97-AF65-F5344CB8AC3E}">
        <p14:creationId xmlns:p14="http://schemas.microsoft.com/office/powerpoint/2010/main" val="1654175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C4E86D9-FC25-4C5B-B73F-77B0D9D11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662237" y="-2662237"/>
            <a:ext cx="6867526" cy="12192000"/>
          </a:xfrm>
          <a:custGeom>
            <a:avLst/>
            <a:gdLst>
              <a:gd name="connsiteX0" fmla="*/ 0 w 6867526"/>
              <a:gd name="connsiteY0" fmla="*/ 11723012 h 12192000"/>
              <a:gd name="connsiteX1" fmla="*/ 0 w 6867526"/>
              <a:gd name="connsiteY1" fmla="*/ 4448765 h 12192000"/>
              <a:gd name="connsiteX2" fmla="*/ 0 w 6867526"/>
              <a:gd name="connsiteY2" fmla="*/ 0 h 12192000"/>
              <a:gd name="connsiteX3" fmla="*/ 6867524 w 6867526"/>
              <a:gd name="connsiteY3" fmla="*/ 0 h 12192000"/>
              <a:gd name="connsiteX4" fmla="*/ 6867524 w 6867526"/>
              <a:gd name="connsiteY4" fmla="*/ 4089952 h 12192000"/>
              <a:gd name="connsiteX5" fmla="*/ 6867524 w 6867526"/>
              <a:gd name="connsiteY5" fmla="*/ 10933355 h 12192000"/>
              <a:gd name="connsiteX6" fmla="*/ 6867526 w 6867526"/>
              <a:gd name="connsiteY6" fmla="*/ 10933355 h 12192000"/>
              <a:gd name="connsiteX7" fmla="*/ 6867526 w 6867526"/>
              <a:gd name="connsiteY7" fmla="*/ 12192000 h 12192000"/>
              <a:gd name="connsiteX8" fmla="*/ 9525 w 6867526"/>
              <a:gd name="connsiteY8" fmla="*/ 12192000 h 12192000"/>
              <a:gd name="connsiteX9" fmla="*/ 9525 w 6867526"/>
              <a:gd name="connsiteY9" fmla="*/ 11726716 h 12192000"/>
              <a:gd name="connsiteX10" fmla="*/ 4761 w 6867526"/>
              <a:gd name="connsiteY10" fmla="*/ 11726716 h 12192000"/>
              <a:gd name="connsiteX11" fmla="*/ 4761 w 6867526"/>
              <a:gd name="connsiteY11" fmla="*/ 11723012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67526" h="12192000">
                <a:moveTo>
                  <a:pt x="0" y="11723012"/>
                </a:moveTo>
                <a:lnTo>
                  <a:pt x="0" y="4448765"/>
                </a:lnTo>
                <a:lnTo>
                  <a:pt x="0" y="0"/>
                </a:lnTo>
                <a:lnTo>
                  <a:pt x="6867524" y="0"/>
                </a:lnTo>
                <a:lnTo>
                  <a:pt x="6867524" y="4089952"/>
                </a:lnTo>
                <a:lnTo>
                  <a:pt x="6867524" y="10933355"/>
                </a:lnTo>
                <a:lnTo>
                  <a:pt x="6867526" y="10933355"/>
                </a:lnTo>
                <a:lnTo>
                  <a:pt x="6867526" y="12192000"/>
                </a:lnTo>
                <a:lnTo>
                  <a:pt x="9525" y="12192000"/>
                </a:lnTo>
                <a:lnTo>
                  <a:pt x="9525" y="11726716"/>
                </a:lnTo>
                <a:lnTo>
                  <a:pt x="4761" y="11726716"/>
                </a:lnTo>
                <a:lnTo>
                  <a:pt x="4761" y="11723012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44AF92AB-F4DD-4C5A-BC11-E1D33AFC0C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1034751" y="1034752"/>
            <a:ext cx="6858000" cy="4788497"/>
          </a:xfrm>
          <a:custGeom>
            <a:avLst/>
            <a:gdLst>
              <a:gd name="connsiteX0" fmla="*/ 6858000 w 6858000"/>
              <a:gd name="connsiteY0" fmla="*/ 468988 h 4788497"/>
              <a:gd name="connsiteX1" fmla="*/ 6858000 w 6858000"/>
              <a:gd name="connsiteY1" fmla="*/ 4490047 h 4788497"/>
              <a:gd name="connsiteX2" fmla="*/ 3859631 w 6858000"/>
              <a:gd name="connsiteY2" fmla="*/ 4490047 h 4788497"/>
              <a:gd name="connsiteX3" fmla="*/ 3478631 w 6858000"/>
              <a:gd name="connsiteY3" fmla="*/ 4775798 h 4788497"/>
              <a:gd name="connsiteX4" fmla="*/ 3470164 w 6858000"/>
              <a:gd name="connsiteY4" fmla="*/ 4778972 h 4788497"/>
              <a:gd name="connsiteX5" fmla="*/ 3457464 w 6858000"/>
              <a:gd name="connsiteY5" fmla="*/ 4783735 h 4788497"/>
              <a:gd name="connsiteX6" fmla="*/ 3446881 w 6858000"/>
              <a:gd name="connsiteY6" fmla="*/ 4788497 h 4788497"/>
              <a:gd name="connsiteX7" fmla="*/ 3434181 w 6858000"/>
              <a:gd name="connsiteY7" fmla="*/ 4788497 h 4788497"/>
              <a:gd name="connsiteX8" fmla="*/ 3423598 w 6858000"/>
              <a:gd name="connsiteY8" fmla="*/ 4788497 h 4788497"/>
              <a:gd name="connsiteX9" fmla="*/ 3410897 w 6858000"/>
              <a:gd name="connsiteY9" fmla="*/ 4783735 h 4788497"/>
              <a:gd name="connsiteX10" fmla="*/ 3398198 w 6858000"/>
              <a:gd name="connsiteY10" fmla="*/ 4778972 h 4788497"/>
              <a:gd name="connsiteX11" fmla="*/ 3389731 w 6858000"/>
              <a:gd name="connsiteY11" fmla="*/ 4775798 h 4788497"/>
              <a:gd name="connsiteX12" fmla="*/ 3008731 w 6858000"/>
              <a:gd name="connsiteY12" fmla="*/ 4490047 h 4788497"/>
              <a:gd name="connsiteX13" fmla="*/ 1012714 w 6858000"/>
              <a:gd name="connsiteY13" fmla="*/ 4490047 h 4788497"/>
              <a:gd name="connsiteX14" fmla="*/ 1012714 w 6858000"/>
              <a:gd name="connsiteY14" fmla="*/ 4489653 h 4788497"/>
              <a:gd name="connsiteX15" fmla="*/ 4761 w 6858000"/>
              <a:gd name="connsiteY15" fmla="*/ 4489653 h 4788497"/>
              <a:gd name="connsiteX16" fmla="*/ 4761 w 6858000"/>
              <a:gd name="connsiteY16" fmla="*/ 4487273 h 4788497"/>
              <a:gd name="connsiteX17" fmla="*/ 0 w 6858000"/>
              <a:gd name="connsiteY17" fmla="*/ 4487273 h 4788497"/>
              <a:gd name="connsiteX18" fmla="*/ 0 w 6858000"/>
              <a:gd name="connsiteY18" fmla="*/ 0 h 4788497"/>
              <a:gd name="connsiteX19" fmla="*/ 6848476 w 6858000"/>
              <a:gd name="connsiteY19" fmla="*/ 0 h 4788497"/>
              <a:gd name="connsiteX20" fmla="*/ 6848476 w 6858000"/>
              <a:gd name="connsiteY20" fmla="*/ 465284 h 4788497"/>
              <a:gd name="connsiteX21" fmla="*/ 6853240 w 6858000"/>
              <a:gd name="connsiteY21" fmla="*/ 465284 h 4788497"/>
              <a:gd name="connsiteX22" fmla="*/ 6853240 w 6858000"/>
              <a:gd name="connsiteY22" fmla="*/ 468988 h 4788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6858000" h="4788497">
                <a:moveTo>
                  <a:pt x="6858000" y="468988"/>
                </a:moveTo>
                <a:lnTo>
                  <a:pt x="6858000" y="4490047"/>
                </a:lnTo>
                <a:lnTo>
                  <a:pt x="3859631" y="4490047"/>
                </a:lnTo>
                <a:lnTo>
                  <a:pt x="3478631" y="4775798"/>
                </a:lnTo>
                <a:lnTo>
                  <a:pt x="3470164" y="4778972"/>
                </a:lnTo>
                <a:lnTo>
                  <a:pt x="3457464" y="4783735"/>
                </a:lnTo>
                <a:lnTo>
                  <a:pt x="3446881" y="4788497"/>
                </a:lnTo>
                <a:lnTo>
                  <a:pt x="3434181" y="4788497"/>
                </a:lnTo>
                <a:lnTo>
                  <a:pt x="3423598" y="4788497"/>
                </a:lnTo>
                <a:lnTo>
                  <a:pt x="3410897" y="4783735"/>
                </a:lnTo>
                <a:lnTo>
                  <a:pt x="3398198" y="4778972"/>
                </a:lnTo>
                <a:lnTo>
                  <a:pt x="3389731" y="4775798"/>
                </a:lnTo>
                <a:lnTo>
                  <a:pt x="3008731" y="4490047"/>
                </a:lnTo>
                <a:lnTo>
                  <a:pt x="1012714" y="4490047"/>
                </a:lnTo>
                <a:lnTo>
                  <a:pt x="1012714" y="4489653"/>
                </a:lnTo>
                <a:lnTo>
                  <a:pt x="4761" y="4489653"/>
                </a:lnTo>
                <a:lnTo>
                  <a:pt x="4761" y="4487273"/>
                </a:lnTo>
                <a:lnTo>
                  <a:pt x="0" y="4487273"/>
                </a:lnTo>
                <a:lnTo>
                  <a:pt x="0" y="0"/>
                </a:lnTo>
                <a:lnTo>
                  <a:pt x="6848476" y="0"/>
                </a:lnTo>
                <a:lnTo>
                  <a:pt x="6848476" y="465284"/>
                </a:lnTo>
                <a:lnTo>
                  <a:pt x="6853240" y="465284"/>
                </a:lnTo>
                <a:lnTo>
                  <a:pt x="6853240" y="468988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AFCF6-8FC5-1D48-B262-0734D7EEB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955" y="870740"/>
            <a:ext cx="6399577" cy="5116520"/>
          </a:xfrm>
        </p:spPr>
        <p:txBody>
          <a:bodyPr anchor="ctr">
            <a:normAutofit/>
          </a:bodyPr>
          <a:lstStyle/>
          <a:p>
            <a:r>
              <a:rPr lang="en-US" sz="6000"/>
              <a:t>Write 3 observations about the code?</a:t>
            </a:r>
          </a:p>
        </p:txBody>
      </p:sp>
    </p:spTree>
    <p:extLst>
      <p:ext uri="{BB962C8B-B14F-4D97-AF65-F5344CB8AC3E}">
        <p14:creationId xmlns:p14="http://schemas.microsoft.com/office/powerpoint/2010/main" val="42637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51E4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DEF959-25B3-1C40-ADE1-1FAC56C5E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60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067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4EE1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F43183-D7E7-3144-BB78-890C10A0F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16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057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1ADF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4A3FE3-5D11-D143-824C-AFD29589A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488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D50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2BE8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A00BCA-6D42-0742-8C14-D86FA456D2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53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C64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8BB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9288D3-5473-2845-976B-583442D19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824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05F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EC65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BE9184-02A2-1440-BBBF-0AC222F68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491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25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F5B2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8F7ACAC-62C2-D847-8055-ACA9E8E257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72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E75D15-CF17-4901-A858-1470ED659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344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F323B8-8C06-4F56-BB4B-B8857128A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solidFill>
              <a:srgbClr val="E84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FA971B-BF1A-694F-97FC-12A0C9309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8640" y="786900"/>
            <a:ext cx="8454720" cy="5284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085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8</TotalTime>
  <Words>11</Words>
  <Application>Microsoft Macintosh PowerPoint</Application>
  <PresentationFormat>Widescreen</PresentationFormat>
  <Paragraphs>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Century Gothic</vt:lpstr>
      <vt:lpstr>Wingdings 2</vt:lpstr>
      <vt:lpstr>Quotable</vt:lpstr>
      <vt:lpstr>Types of View Groups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Write 3 observations about the code?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Types of View Groups</dc:title>
  <dc:creator>Harish Kunchala</dc:creator>
  <cp:lastModifiedBy>Harish Kunchala</cp:lastModifiedBy>
  <cp:revision>1</cp:revision>
  <dcterms:created xsi:type="dcterms:W3CDTF">2018-06-01T06:32:59Z</dcterms:created>
  <dcterms:modified xsi:type="dcterms:W3CDTF">2018-06-01T06:41:51Z</dcterms:modified>
</cp:coreProperties>
</file>

<file path=docProps/thumbnail.jpeg>
</file>